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a ." userId="35a24e364826e863" providerId="LiveId" clId="{2046B415-582A-46DD-BF85-C4CFBCD72715}"/>
    <pc:docChg chg="undo redo custSel addSld modSld">
      <pc:chgData name="Nija ." userId="35a24e364826e863" providerId="LiveId" clId="{2046B415-582A-46DD-BF85-C4CFBCD72715}" dt="2018-03-13T10:24:58.642" v="613" actId="20577"/>
      <pc:docMkLst>
        <pc:docMk/>
      </pc:docMkLst>
      <pc:sldChg chg="modSp">
        <pc:chgData name="Nija ." userId="35a24e364826e863" providerId="LiveId" clId="{2046B415-582A-46DD-BF85-C4CFBCD72715}" dt="2018-02-20T16:24:52.449" v="13" actId="20577"/>
        <pc:sldMkLst>
          <pc:docMk/>
          <pc:sldMk cId="2299899318" sldId="256"/>
        </pc:sldMkLst>
        <pc:spChg chg="mod">
          <ac:chgData name="Nija ." userId="35a24e364826e863" providerId="LiveId" clId="{2046B415-582A-46DD-BF85-C4CFBCD72715}" dt="2018-02-20T16:24:52.449" v="13" actId="20577"/>
          <ac:spMkLst>
            <pc:docMk/>
            <pc:sldMk cId="2299899318" sldId="256"/>
            <ac:spMk id="2" creationId="{C540BC09-BCB9-4867-8E43-F312C1DD683D}"/>
          </ac:spMkLst>
        </pc:spChg>
      </pc:sldChg>
      <pc:sldChg chg="modSp">
        <pc:chgData name="Nija ." userId="35a24e364826e863" providerId="LiveId" clId="{2046B415-582A-46DD-BF85-C4CFBCD72715}" dt="2018-03-13T09:56:03.468" v="279" actId="403"/>
        <pc:sldMkLst>
          <pc:docMk/>
          <pc:sldMk cId="1498233414" sldId="257"/>
        </pc:sldMkLst>
        <pc:spChg chg="mod">
          <ac:chgData name="Nija ." userId="35a24e364826e863" providerId="LiveId" clId="{2046B415-582A-46DD-BF85-C4CFBCD72715}" dt="2018-03-13T09:55:56.780" v="277" actId="2711"/>
          <ac:spMkLst>
            <pc:docMk/>
            <pc:sldMk cId="1498233414" sldId="257"/>
            <ac:spMk id="2" creationId="{23098029-8DD8-4B12-A9FB-7DC3ECD0182A}"/>
          </ac:spMkLst>
        </pc:spChg>
        <pc:spChg chg="mod">
          <ac:chgData name="Nija ." userId="35a24e364826e863" providerId="LiveId" clId="{2046B415-582A-46DD-BF85-C4CFBCD72715}" dt="2018-03-13T09:56:03.468" v="279" actId="403"/>
          <ac:spMkLst>
            <pc:docMk/>
            <pc:sldMk cId="1498233414" sldId="257"/>
            <ac:spMk id="3" creationId="{0D25FE7F-C62E-40AD-83C1-6CE000614805}"/>
          </ac:spMkLst>
        </pc:spChg>
      </pc:sldChg>
      <pc:sldChg chg="addSp delSp modSp add mod setBg">
        <pc:chgData name="Nija ." userId="35a24e364826e863" providerId="LiveId" clId="{2046B415-582A-46DD-BF85-C4CFBCD72715}" dt="2018-03-05T08:27:23.214" v="112" actId="26606"/>
        <pc:sldMkLst>
          <pc:docMk/>
          <pc:sldMk cId="3819091183" sldId="258"/>
        </pc:sldMkLst>
        <pc:spChg chg="mod">
          <ac:chgData name="Nija ." userId="35a24e364826e863" providerId="LiveId" clId="{2046B415-582A-46DD-BF85-C4CFBCD72715}" dt="2018-03-05T08:27:23.214" v="112" actId="26606"/>
          <ac:spMkLst>
            <pc:docMk/>
            <pc:sldMk cId="3819091183" sldId="258"/>
            <ac:spMk id="2" creationId="{D0668FA7-972D-4D8C-8A9D-C293E1C94F40}"/>
          </ac:spMkLst>
        </pc:spChg>
        <pc:spChg chg="mod">
          <ac:chgData name="Nija ." userId="35a24e364826e863" providerId="LiveId" clId="{2046B415-582A-46DD-BF85-C4CFBCD72715}" dt="2018-03-05T08:27:23.214" v="112" actId="26606"/>
          <ac:spMkLst>
            <pc:docMk/>
            <pc:sldMk cId="3819091183" sldId="258"/>
            <ac:spMk id="3" creationId="{3D8B5C25-6A4E-4E6D-A553-2F869CE7FC98}"/>
          </ac:spMkLst>
        </pc:spChg>
        <pc:spChg chg="add del">
          <ac:chgData name="Nija ." userId="35a24e364826e863" providerId="LiveId" clId="{2046B415-582A-46DD-BF85-C4CFBCD72715}" dt="2018-03-05T08:26:59.496" v="104" actId="26606"/>
          <ac:spMkLst>
            <pc:docMk/>
            <pc:sldMk cId="3819091183" sldId="258"/>
            <ac:spMk id="77" creationId="{79367B17-D2AA-42A5-9F89-DC8B0BA930C3}"/>
          </ac:spMkLst>
        </pc:spChg>
        <pc:spChg chg="add">
          <ac:chgData name="Nija ." userId="35a24e364826e863" providerId="LiveId" clId="{2046B415-582A-46DD-BF85-C4CFBCD72715}" dt="2018-03-05T08:27:23.214" v="112" actId="26606"/>
          <ac:spMkLst>
            <pc:docMk/>
            <pc:sldMk cId="3819091183" sldId="258"/>
            <ac:spMk id="79" creationId="{92515798-C8A3-40E7-A830-82681C81A0CD}"/>
          </ac:spMkLst>
        </pc:spChg>
        <pc:grpChg chg="add del">
          <ac:chgData name="Nija ." userId="35a24e364826e863" providerId="LiveId" clId="{2046B415-582A-46DD-BF85-C4CFBCD72715}" dt="2018-03-05T08:26:59.496" v="104" actId="26606"/>
          <ac:grpSpMkLst>
            <pc:docMk/>
            <pc:sldMk cId="3819091183" sldId="258"/>
            <ac:grpSpMk id="73" creationId="{DC17C76F-661B-41F5-BB9A-343A3B5B8BD5}"/>
          </ac:grpSpMkLst>
        </pc:grpChg>
        <pc:grpChg chg="add">
          <ac:chgData name="Nija ." userId="35a24e364826e863" providerId="LiveId" clId="{2046B415-582A-46DD-BF85-C4CFBCD72715}" dt="2018-03-05T08:27:23.214" v="112" actId="26606"/>
          <ac:grpSpMkLst>
            <pc:docMk/>
            <pc:sldMk cId="3819091183" sldId="258"/>
            <ac:grpSpMk id="75" creationId="{FFFE4BE0-D95E-44D8-B951-122D45F8610E}"/>
          </ac:grpSpMkLst>
        </pc:grpChg>
        <pc:picChg chg="add del mod ord">
          <ac:chgData name="Nija ." userId="35a24e364826e863" providerId="LiveId" clId="{2046B415-582A-46DD-BF85-C4CFBCD72715}" dt="2018-03-05T08:27:18.256" v="111" actId="478"/>
          <ac:picMkLst>
            <pc:docMk/>
            <pc:sldMk cId="3819091183" sldId="258"/>
            <ac:picMk id="1026" creationId="{D76828F9-8A84-4DDB-BE02-129CB63F4D56}"/>
          </ac:picMkLst>
        </pc:picChg>
        <pc:picChg chg="add del mod ord">
          <ac:chgData name="Nija ." userId="35a24e364826e863" providerId="LiveId" clId="{2046B415-582A-46DD-BF85-C4CFBCD72715}" dt="2018-03-05T08:27:06.638" v="109" actId="26606"/>
          <ac:picMkLst>
            <pc:docMk/>
            <pc:sldMk cId="3819091183" sldId="258"/>
            <ac:picMk id="1028" creationId="{4DB7F6B0-8D51-4B8C-9A95-DCEA022116EA}"/>
          </ac:picMkLst>
        </pc:picChg>
        <pc:picChg chg="add mod ord">
          <ac:chgData name="Nija ." userId="35a24e364826e863" providerId="LiveId" clId="{2046B415-582A-46DD-BF85-C4CFBCD72715}" dt="2018-03-05T08:27:23.214" v="112" actId="26606"/>
          <ac:picMkLst>
            <pc:docMk/>
            <pc:sldMk cId="3819091183" sldId="258"/>
            <ac:picMk id="1030" creationId="{8EAD6EBF-2C40-4542-84C6-CF41EE7F7A80}"/>
          </ac:picMkLst>
        </pc:picChg>
      </pc:sldChg>
      <pc:sldChg chg="addSp modSp add mod setBg">
        <pc:chgData name="Nija ." userId="35a24e364826e863" providerId="LiveId" clId="{2046B415-582A-46DD-BF85-C4CFBCD72715}" dt="2018-03-13T10:15:01.744" v="533" actId="1076"/>
        <pc:sldMkLst>
          <pc:docMk/>
          <pc:sldMk cId="4236843232" sldId="259"/>
        </pc:sldMkLst>
        <pc:spChg chg="mod">
          <ac:chgData name="Nija ." userId="35a24e364826e863" providerId="LiveId" clId="{2046B415-582A-46DD-BF85-C4CFBCD72715}" dt="2018-03-13T10:07:50.737" v="478" actId="26606"/>
          <ac:spMkLst>
            <pc:docMk/>
            <pc:sldMk cId="4236843232" sldId="259"/>
            <ac:spMk id="2" creationId="{A98DB204-B15E-41FB-A81A-424893CCDD22}"/>
          </ac:spMkLst>
        </pc:spChg>
        <pc:spChg chg="mod">
          <ac:chgData name="Nija ." userId="35a24e364826e863" providerId="LiveId" clId="{2046B415-582A-46DD-BF85-C4CFBCD72715}" dt="2018-03-13T10:15:01.744" v="533" actId="1076"/>
          <ac:spMkLst>
            <pc:docMk/>
            <pc:sldMk cId="4236843232" sldId="259"/>
            <ac:spMk id="3" creationId="{1A03B06C-E790-40CD-9E8C-DEAD4E1C585E}"/>
          </ac:spMkLst>
        </pc:spChg>
        <pc:spChg chg="add">
          <ac:chgData name="Nija ." userId="35a24e364826e863" providerId="LiveId" clId="{2046B415-582A-46DD-BF85-C4CFBCD72715}" dt="2018-03-13T10:07:50.737" v="478" actId="26606"/>
          <ac:spMkLst>
            <pc:docMk/>
            <pc:sldMk cId="4236843232" sldId="259"/>
            <ac:spMk id="80" creationId="{CBC3C8C6-98E2-45EF-AEFC-30C0DBA0E958}"/>
          </ac:spMkLst>
        </pc:spChg>
        <pc:grpChg chg="add">
          <ac:chgData name="Nija ." userId="35a24e364826e863" providerId="LiveId" clId="{2046B415-582A-46DD-BF85-C4CFBCD72715}" dt="2018-03-13T10:07:50.737" v="478" actId="26606"/>
          <ac:grpSpMkLst>
            <pc:docMk/>
            <pc:sldMk cId="4236843232" sldId="259"/>
            <ac:grpSpMk id="71" creationId="{B4AAB4D5-8AD0-4193-95B8-AD95981A94F4}"/>
          </ac:grpSpMkLst>
        </pc:grpChg>
        <pc:picChg chg="add mod ord">
          <ac:chgData name="Nija ." userId="35a24e364826e863" providerId="LiveId" clId="{2046B415-582A-46DD-BF85-C4CFBCD72715}" dt="2018-03-13T10:08:40.425" v="489" actId="1076"/>
          <ac:picMkLst>
            <pc:docMk/>
            <pc:sldMk cId="4236843232" sldId="259"/>
            <ac:picMk id="4" creationId="{8264F18F-0540-4B11-80B7-7679848257EF}"/>
          </ac:picMkLst>
        </pc:picChg>
        <pc:picChg chg="add mod ord">
          <ac:chgData name="Nija ." userId="35a24e364826e863" providerId="LiveId" clId="{2046B415-582A-46DD-BF85-C4CFBCD72715}" dt="2018-03-13T10:08:28.690" v="488" actId="14100"/>
          <ac:picMkLst>
            <pc:docMk/>
            <pc:sldMk cId="4236843232" sldId="259"/>
            <ac:picMk id="2050" creationId="{507A25D3-AB25-4AD0-AEBD-F91DB1BE8CF3}"/>
          </ac:picMkLst>
        </pc:picChg>
      </pc:sldChg>
      <pc:sldChg chg="addSp delSp modSp add">
        <pc:chgData name="Nija ." userId="35a24e364826e863" providerId="LiveId" clId="{2046B415-582A-46DD-BF85-C4CFBCD72715}" dt="2018-03-13T10:24:58.642" v="613" actId="20577"/>
        <pc:sldMkLst>
          <pc:docMk/>
          <pc:sldMk cId="3337383593" sldId="260"/>
        </pc:sldMkLst>
        <pc:spChg chg="mod">
          <ac:chgData name="Nija ." userId="35a24e364826e863" providerId="LiveId" clId="{2046B415-582A-46DD-BF85-C4CFBCD72715}" dt="2018-03-13T09:56:26.714" v="281" actId="2711"/>
          <ac:spMkLst>
            <pc:docMk/>
            <pc:sldMk cId="3337383593" sldId="260"/>
            <ac:spMk id="2" creationId="{C1198C71-75A4-4E72-BDA9-57DDAF418DD1}"/>
          </ac:spMkLst>
        </pc:spChg>
        <pc:spChg chg="mod">
          <ac:chgData name="Nija ." userId="35a24e364826e863" providerId="LiveId" clId="{2046B415-582A-46DD-BF85-C4CFBCD72715}" dt="2018-03-13T10:24:58.642" v="613" actId="20577"/>
          <ac:spMkLst>
            <pc:docMk/>
            <pc:sldMk cId="3337383593" sldId="260"/>
            <ac:spMk id="3" creationId="{45CA2CC8-FFC5-4812-A0E9-70AF2B56ABCF}"/>
          </ac:spMkLst>
        </pc:spChg>
        <pc:picChg chg="add del mod">
          <ac:chgData name="Nija ." userId="35a24e364826e863" providerId="LiveId" clId="{2046B415-582A-46DD-BF85-C4CFBCD72715}" dt="2018-03-13T10:11:12.322" v="499" actId="478"/>
          <ac:picMkLst>
            <pc:docMk/>
            <pc:sldMk cId="3337383593" sldId="260"/>
            <ac:picMk id="3074" creationId="{933C4DEE-239B-4A30-B7E8-BD4EB46D2A85}"/>
          </ac:picMkLst>
        </pc:picChg>
      </pc:sldChg>
      <pc:sldChg chg="addSp delSp modSp add">
        <pc:chgData name="Nija ." userId="35a24e364826e863" providerId="LiveId" clId="{2046B415-582A-46DD-BF85-C4CFBCD72715}" dt="2018-03-13T10:05:15.602" v="471" actId="403"/>
        <pc:sldMkLst>
          <pc:docMk/>
          <pc:sldMk cId="3777423975" sldId="261"/>
        </pc:sldMkLst>
        <pc:spChg chg="mod">
          <ac:chgData name="Nija ." userId="35a24e364826e863" providerId="LiveId" clId="{2046B415-582A-46DD-BF85-C4CFBCD72715}" dt="2018-03-13T10:04:01.879" v="437" actId="403"/>
          <ac:spMkLst>
            <pc:docMk/>
            <pc:sldMk cId="3777423975" sldId="261"/>
            <ac:spMk id="2" creationId="{A5E09D69-0882-4441-BBA4-E529A18AED5F}"/>
          </ac:spMkLst>
        </pc:spChg>
        <pc:spChg chg="add mod">
          <ac:chgData name="Nija ." userId="35a24e364826e863" providerId="LiveId" clId="{2046B415-582A-46DD-BF85-C4CFBCD72715}" dt="2018-03-13T10:05:15.602" v="471" actId="403"/>
          <ac:spMkLst>
            <pc:docMk/>
            <pc:sldMk cId="3777423975" sldId="261"/>
            <ac:spMk id="3" creationId="{AF3895A0-9090-4D67-B7BC-D461327D57E5}"/>
          </ac:spMkLst>
        </pc:spChg>
        <pc:spChg chg="del mod">
          <ac:chgData name="Nija ." userId="35a24e364826e863" providerId="LiveId" clId="{2046B415-582A-46DD-BF85-C4CFBCD72715}" dt="2018-03-13T09:58:13.548" v="366" actId="478"/>
          <ac:spMkLst>
            <pc:docMk/>
            <pc:sldMk cId="3777423975" sldId="261"/>
            <ac:spMk id="3" creationId="{B09773EB-2293-4E66-97B3-9E3190863AB1}"/>
          </ac:spMkLst>
        </pc:spChg>
        <pc:spChg chg="add del mod">
          <ac:chgData name="Nija ." userId="35a24e364826e863" providerId="LiveId" clId="{2046B415-582A-46DD-BF85-C4CFBCD72715}" dt="2018-03-13T10:03:50.394" v="432" actId="478"/>
          <ac:spMkLst>
            <pc:docMk/>
            <pc:sldMk cId="3777423975" sldId="261"/>
            <ac:spMk id="4" creationId="{A4C88433-E58D-48B5-A6D9-05D17470CB3C}"/>
          </ac:spMkLst>
        </pc:spChg>
        <pc:picChg chg="add del mod">
          <ac:chgData name="Nija ." userId="35a24e364826e863" providerId="LiveId" clId="{2046B415-582A-46DD-BF85-C4CFBCD72715}" dt="2018-03-13T10:03:23.815" v="427" actId="478"/>
          <ac:picMkLst>
            <pc:docMk/>
            <pc:sldMk cId="3777423975" sldId="261"/>
            <ac:picMk id="1026" creationId="{5A1F37E0-E5B5-48E1-9BBF-84B6F4EA5375}"/>
          </ac:picMkLst>
        </pc:picChg>
      </pc:sldChg>
    </pc:docChg>
  </pc:docChgLst>
  <pc:docChgLst>
    <pc:chgData name="Blinera Mulaj" userId="35a24e364826e863" providerId="LiveId" clId="{2046B415-582A-46DD-BF85-C4CFBCD72715}"/>
    <pc:docChg chg="modSld">
      <pc:chgData name="Blinera Mulaj" userId="35a24e364826e863" providerId="LiveId" clId="{2046B415-582A-46DD-BF85-C4CFBCD72715}" dt="2018-04-09T10:00:12.496" v="1" actId="20577"/>
      <pc:docMkLst>
        <pc:docMk/>
      </pc:docMkLst>
      <pc:sldChg chg="modSp">
        <pc:chgData name="Blinera Mulaj" userId="35a24e364826e863" providerId="LiveId" clId="{2046B415-582A-46DD-BF85-C4CFBCD72715}" dt="2018-04-09T10:00:12.496" v="1" actId="20577"/>
        <pc:sldMkLst>
          <pc:docMk/>
          <pc:sldMk cId="4236843232" sldId="259"/>
        </pc:sldMkLst>
        <pc:spChg chg="mod">
          <ac:chgData name="Blinera Mulaj" userId="35a24e364826e863" providerId="LiveId" clId="{2046B415-582A-46DD-BF85-C4CFBCD72715}" dt="2018-04-09T10:00:12.496" v="1" actId="20577"/>
          <ac:spMkLst>
            <pc:docMk/>
            <pc:sldMk cId="4236843232" sldId="259"/>
            <ac:spMk id="3" creationId="{1A03B06C-E790-40CD-9E8C-DEAD4E1C585E}"/>
          </ac:spMkLst>
        </pc:spChg>
      </pc:sldChg>
      <pc:sldChg chg="modSp">
        <pc:chgData name="Blinera Mulaj" userId="35a24e364826e863" providerId="LiveId" clId="{2046B415-582A-46DD-BF85-C4CFBCD72715}" dt="2018-03-27T08:50:41.158" v="0" actId="20577"/>
        <pc:sldMkLst>
          <pc:docMk/>
          <pc:sldMk cId="3337383593" sldId="260"/>
        </pc:sldMkLst>
        <pc:spChg chg="mod">
          <ac:chgData name="Blinera Mulaj" userId="35a24e364826e863" providerId="LiveId" clId="{2046B415-582A-46DD-BF85-C4CFBCD72715}" dt="2018-03-27T08:50:41.158" v="0" actId="20577"/>
          <ac:spMkLst>
            <pc:docMk/>
            <pc:sldMk cId="3337383593" sldId="260"/>
            <ac:spMk id="3" creationId="{45CA2CC8-FFC5-4812-A0E9-70AF2B56AB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0BC09-BCB9-4867-8E43-F312C1DD6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-180975"/>
            <a:ext cx="8825658" cy="4343400"/>
          </a:xfrm>
        </p:spPr>
        <p:txBody>
          <a:bodyPr/>
          <a:lstStyle/>
          <a:p>
            <a:pPr algn="ctr"/>
            <a:r>
              <a:rPr lang="nl-NL" b="1" dirty="0">
                <a:latin typeface="Baskerville Old Face" panose="02020602080505020303" pitchFamily="18" charset="0"/>
              </a:rPr>
              <a:t>Prikkelbare Darm Syndroom</a:t>
            </a:r>
            <a:br>
              <a:rPr lang="nl-NL" b="1" dirty="0">
                <a:latin typeface="Baskerville Old Face" panose="02020602080505020303" pitchFamily="18" charset="0"/>
              </a:rPr>
            </a:br>
            <a:r>
              <a:rPr lang="nl-NL" b="1" dirty="0">
                <a:latin typeface="Baskerville Old Face" panose="02020602080505020303" pitchFamily="18" charset="0"/>
              </a:rPr>
              <a:t>(PDS)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3A7D1F-C003-45AD-A072-3E8650BFD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D16B</a:t>
            </a:r>
          </a:p>
          <a:p>
            <a:r>
              <a:rPr lang="nl-NL" dirty="0"/>
              <a:t>Blinera MULAJ </a:t>
            </a:r>
          </a:p>
        </p:txBody>
      </p:sp>
    </p:spTree>
    <p:extLst>
      <p:ext uri="{BB962C8B-B14F-4D97-AF65-F5344CB8AC3E}">
        <p14:creationId xmlns:p14="http://schemas.microsoft.com/office/powerpoint/2010/main" val="229989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98029-8DD8-4B12-A9FB-7DC3ECD0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skerville Old Face" panose="02020602080505020303" pitchFamily="18" charset="0"/>
              </a:rPr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25FE7F-C62E-40AD-83C1-6CE000614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Baskerville Old Face" panose="02020602080505020303" pitchFamily="18" charset="0"/>
              </a:rPr>
              <a:t>Symptomen</a:t>
            </a:r>
          </a:p>
          <a:p>
            <a:r>
              <a:rPr lang="nl-NL" sz="2000" dirty="0">
                <a:latin typeface="Baskerville Old Face" panose="02020602080505020303" pitchFamily="18" charset="0"/>
              </a:rPr>
              <a:t>Oorzaken</a:t>
            </a:r>
          </a:p>
          <a:p>
            <a:r>
              <a:rPr lang="nl-NL" sz="2000" dirty="0">
                <a:latin typeface="Baskerville Old Face" panose="02020602080505020303" pitchFamily="18" charset="0"/>
              </a:rPr>
              <a:t>Onderzoeken</a:t>
            </a:r>
          </a:p>
          <a:p>
            <a:r>
              <a:rPr lang="nl-NL" sz="2000" dirty="0">
                <a:latin typeface="Baskerville Old Face" panose="02020602080505020303" pitchFamily="18" charset="0"/>
              </a:rPr>
              <a:t>Complicaties </a:t>
            </a:r>
          </a:p>
          <a:p>
            <a:r>
              <a:rPr lang="nl-NL" sz="2000" dirty="0">
                <a:latin typeface="Baskerville Old Face" panose="02020602080505020303" pitchFamily="18" charset="0"/>
              </a:rPr>
              <a:t>Behandelingsmethoden </a:t>
            </a:r>
          </a:p>
        </p:txBody>
      </p:sp>
    </p:spTree>
    <p:extLst>
      <p:ext uri="{BB962C8B-B14F-4D97-AF65-F5344CB8AC3E}">
        <p14:creationId xmlns:p14="http://schemas.microsoft.com/office/powerpoint/2010/main" val="149823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FFFE4BE0-D95E-44D8-B951-122D45F8610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DFBE54E-A701-4039-AC57-CF06B37CC62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D33A9890-FE1F-4F08-8EF4-FD2B4395460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030" name="Picture 6" descr="Afbeeldingsresultaat voor pds prikkelbare darm syndroom">
            <a:extLst>
              <a:ext uri="{FF2B5EF4-FFF2-40B4-BE49-F238E27FC236}">
                <a16:creationId xmlns:a16="http://schemas.microsoft.com/office/drawing/2014/main" id="{8EAD6EBF-2C40-4542-84C6-CF41EE7F7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302"/>
          <a:stretch/>
        </p:blipFill>
        <p:spPr bwMode="auto">
          <a:xfrm>
            <a:off x="474133" y="482600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2515798-C8A3-40E7-A830-82681C81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668FA7-972D-4D8C-8A9D-C293E1C9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 dirty="0"/>
              <a:t>Symptomen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B5C25-6A4E-4E6D-A553-2F869CE7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pPr lvl="0"/>
            <a:r>
              <a:rPr lang="nl-NL">
                <a:solidFill>
                  <a:schemeClr val="bg1"/>
                </a:solidFill>
              </a:rPr>
              <a:t>De klachten minimaal 3 maanden duren.</a:t>
            </a:r>
          </a:p>
          <a:p>
            <a:pPr lvl="0"/>
            <a:r>
              <a:rPr lang="nl-NL">
                <a:solidFill>
                  <a:schemeClr val="bg1"/>
                </a:solidFill>
              </a:rPr>
              <a:t>Je kan een verstopping hebben of juist diarree..</a:t>
            </a:r>
          </a:p>
          <a:p>
            <a:pPr lvl="0"/>
            <a:r>
              <a:rPr lang="nl-NL">
                <a:solidFill>
                  <a:schemeClr val="bg1"/>
                </a:solidFill>
              </a:rPr>
              <a:t>honger</a:t>
            </a:r>
          </a:p>
          <a:p>
            <a:pPr lvl="0"/>
            <a:r>
              <a:rPr lang="nl-NL">
                <a:solidFill>
                  <a:schemeClr val="bg1"/>
                </a:solidFill>
              </a:rPr>
              <a:t>Buikpijn.</a:t>
            </a:r>
          </a:p>
          <a:p>
            <a:pPr lvl="0"/>
            <a:endParaRPr lang="nl-NL">
              <a:solidFill>
                <a:schemeClr val="bg1"/>
              </a:solidFill>
            </a:endParaRPr>
          </a:p>
          <a:p>
            <a:pPr lvl="0"/>
            <a:r>
              <a:rPr lang="nl-NL">
                <a:solidFill>
                  <a:schemeClr val="bg1"/>
                </a:solidFill>
              </a:rPr>
              <a:t>Krampende pijn die afneemt na de ontlasting.</a:t>
            </a:r>
          </a:p>
          <a:p>
            <a:pPr lvl="0"/>
            <a:r>
              <a:rPr lang="nl-NL">
                <a:solidFill>
                  <a:schemeClr val="bg1"/>
                </a:solidFill>
              </a:rPr>
              <a:t>Winderigheid.</a:t>
            </a:r>
          </a:p>
          <a:p>
            <a:pPr lvl="0"/>
            <a:r>
              <a:rPr lang="nl-NL">
                <a:solidFill>
                  <a:schemeClr val="bg1"/>
                </a:solidFill>
              </a:rPr>
              <a:t>Een opgezette buik.</a:t>
            </a:r>
          </a:p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9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B4AAB4D5-8AD0-4193-95B8-AD95981A94F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DE3271-DD99-4DEF-AF9F-84397884C8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8293F9A-C61B-4B8A-AB73-31CEBFE2D8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5B72353-146F-44BE-B989-EB9E8E894C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1F5E4D-034A-4ED9-856C-14F8E2FC85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CE5D2423-FE63-4717-8074-F9CA7146B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8ADF14A3-1454-4B74-8B4A-CB197D7A79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EC19D556-0251-4E87-AE24-890965BAD5D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2050" name="Picture 2" descr="Afbeeldingsresultaat voor prikkelbare darm syndroom">
            <a:extLst>
              <a:ext uri="{FF2B5EF4-FFF2-40B4-BE49-F238E27FC236}">
                <a16:creationId xmlns:a16="http://schemas.microsoft.com/office/drawing/2014/main" id="{507A25D3-AB25-4AD0-AEBD-F91DB1BE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645106"/>
            <a:ext cx="4775200" cy="46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oorzaken">
            <a:extLst>
              <a:ext uri="{FF2B5EF4-FFF2-40B4-BE49-F238E27FC236}">
                <a16:creationId xmlns:a16="http://schemas.microsoft.com/office/drawing/2014/main" id="{8264F18F-0540-4B11-80B7-76798482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287" y="3988387"/>
            <a:ext cx="1806926" cy="27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CBC3C8C6-98E2-45EF-AEFC-30C0DBA0E9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DB204-B15E-41FB-A81A-424893CC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l-NL" dirty="0">
                <a:latin typeface="Baskerville Old Face" panose="02020602080505020303" pitchFamily="18" charset="0"/>
              </a:rPr>
              <a:t>Oorzaken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03B06C-E790-40CD-9E8C-DEAD4E1C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03" y="571500"/>
            <a:ext cx="5132439" cy="655320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Baskerville Old Face" panose="02020602080505020303" pitchFamily="18" charset="0"/>
              </a:rPr>
              <a:t>Niet bekend</a:t>
            </a:r>
          </a:p>
          <a:p>
            <a:r>
              <a:rPr lang="nl-NL" dirty="0">
                <a:solidFill>
                  <a:schemeClr val="bg1"/>
                </a:solidFill>
                <a:latin typeface="Baskerville Old Face" panose="02020602080505020303" pitchFamily="18" charset="0"/>
              </a:rPr>
              <a:t>Psychische aandoening </a:t>
            </a:r>
          </a:p>
          <a:p>
            <a:endParaRPr lang="nl-NL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Onderzoeken</a:t>
            </a:r>
          </a:p>
          <a:p>
            <a:pPr lvl="0"/>
            <a:r>
              <a:rPr lang="nl-NL" dirty="0">
                <a:solidFill>
                  <a:schemeClr val="bg1"/>
                </a:solidFill>
              </a:rPr>
              <a:t>Eetpatroon.</a:t>
            </a:r>
          </a:p>
          <a:p>
            <a:pPr lvl="0"/>
            <a:r>
              <a:rPr lang="nl-NL" dirty="0">
                <a:solidFill>
                  <a:schemeClr val="bg1"/>
                </a:solidFill>
              </a:rPr>
              <a:t>Psychosociale beoordeling. </a:t>
            </a:r>
          </a:p>
          <a:p>
            <a:pPr lvl="0"/>
            <a:r>
              <a:rPr lang="nl-NL">
                <a:solidFill>
                  <a:schemeClr val="bg1"/>
                </a:solidFill>
              </a:rPr>
              <a:t>Ontlastingsonderzoek </a:t>
            </a:r>
            <a:r>
              <a:rPr lang="nl-NL" dirty="0">
                <a:solidFill>
                  <a:schemeClr val="bg1"/>
                </a:solidFill>
              </a:rPr>
              <a:t>en bloedonderzoek. </a:t>
            </a:r>
          </a:p>
          <a:p>
            <a:pPr lvl="0"/>
            <a:r>
              <a:rPr lang="nl-NL" dirty="0">
                <a:solidFill>
                  <a:schemeClr val="bg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3684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98C71-75A4-4E72-BDA9-57DDAF41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skerville Old Face" panose="02020602080505020303" pitchFamily="18" charset="0"/>
              </a:rPr>
              <a:t>Complicaties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A2CC8-FFC5-4812-A0E9-70AF2B56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Baskerville Old Face" panose="02020602080505020303" pitchFamily="18" charset="0"/>
              </a:rPr>
              <a:t>Aambeien</a:t>
            </a:r>
          </a:p>
          <a:p>
            <a:r>
              <a:rPr lang="nl-NL" dirty="0">
                <a:latin typeface="Baskerville Old Face" panose="02020602080505020303" pitchFamily="18" charset="0"/>
              </a:rPr>
              <a:t>Ondervoeding</a:t>
            </a:r>
          </a:p>
          <a:p>
            <a:r>
              <a:rPr lang="nl-NL" dirty="0">
                <a:latin typeface="Baskerville Old Face" panose="02020602080505020303" pitchFamily="18" charset="0"/>
              </a:rPr>
              <a:t>Levenskwaliteit </a:t>
            </a:r>
            <a:r>
              <a:rPr lang="nl-NL" dirty="0">
                <a:latin typeface="Baskerville Old Face" panose="02020602080505020303" pitchFamily="18" charset="0"/>
                <a:sym typeface="Wingdings" panose="05000000000000000000" pitchFamily="2" charset="2"/>
              </a:rPr>
              <a:t> depressie</a:t>
            </a:r>
          </a:p>
          <a:p>
            <a:endParaRPr lang="nl-NL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nl-NL" sz="2000" b="1" dirty="0">
                <a:latin typeface="Baskerville Old Face" panose="02020602080505020303" pitchFamily="18" charset="0"/>
              </a:rPr>
              <a:t>Behandelingsmethoden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b="1" dirty="0">
                <a:latin typeface="Baskerville Old Face" panose="02020602080505020303" pitchFamily="18" charset="0"/>
              </a:rPr>
              <a:t>Medicijnen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b="1" dirty="0">
                <a:latin typeface="Baskerville Old Face" panose="02020602080505020303" pitchFamily="18" charset="0"/>
              </a:rPr>
              <a:t>Therapieën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38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09D69-0882-4441-BBA4-E529A18AE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97650"/>
            <a:ext cx="8825658" cy="2677648"/>
          </a:xfrm>
        </p:spPr>
        <p:txBody>
          <a:bodyPr/>
          <a:lstStyle/>
          <a:p>
            <a:pPr algn="ctr"/>
            <a:r>
              <a:rPr lang="nl-NL" sz="6600" dirty="0">
                <a:latin typeface="Baskerville Old Face" panose="02020602080505020303" pitchFamily="18" charset="0"/>
              </a:rPr>
              <a:t>Einde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F3895A0-9090-4D67-B7BC-D461327D57E5}"/>
              </a:ext>
            </a:extLst>
          </p:cNvPr>
          <p:cNvSpPr txBox="1"/>
          <p:nvPr/>
        </p:nvSpPr>
        <p:spPr>
          <a:xfrm>
            <a:off x="1154955" y="4171352"/>
            <a:ext cx="960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3777423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</TotalTime>
  <Words>78</Words>
  <Application>Microsoft Office PowerPoint</Application>
  <PresentationFormat>Breedbeeld</PresentationFormat>
  <Paragraphs>37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Century Gothic</vt:lpstr>
      <vt:lpstr>Wingdings</vt:lpstr>
      <vt:lpstr>Wingdings 3</vt:lpstr>
      <vt:lpstr>Ion-directiekamer</vt:lpstr>
      <vt:lpstr>Prikkelbare Darm Syndroom (PDS)</vt:lpstr>
      <vt:lpstr>Inhoudsopgave</vt:lpstr>
      <vt:lpstr>Symptomen</vt:lpstr>
      <vt:lpstr>Oorzaken</vt:lpstr>
      <vt:lpstr>Complicaties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Prikkelbare darm syndroom (PDS)</dc:title>
  <dc:creator>Nija .</dc:creator>
  <cp:lastModifiedBy>Blinera Mulaj</cp:lastModifiedBy>
  <cp:revision>1</cp:revision>
  <dcterms:created xsi:type="dcterms:W3CDTF">2018-02-20T11:15:09Z</dcterms:created>
  <dcterms:modified xsi:type="dcterms:W3CDTF">2018-04-09T10:00:14Z</dcterms:modified>
</cp:coreProperties>
</file>